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57" r:id="rId4"/>
    <p:sldId id="258" r:id="rId5"/>
    <p:sldId id="268" r:id="rId6"/>
    <p:sldId id="259" r:id="rId7"/>
    <p:sldId id="260" r:id="rId8"/>
    <p:sldId id="266" r:id="rId9"/>
    <p:sldId id="271" r:id="rId10"/>
    <p:sldId id="269" r:id="rId11"/>
    <p:sldId id="270" r:id="rId12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14" d="100"/>
          <a:sy n="114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E7C3BB-C0A7-40D4-8874-078EA83385A3}" type="datetime1">
              <a:rPr lang="ja-JP" altLang="en-US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2018/6/4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ja-JP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‹#›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6C018C8-1B7D-45AC-9F34-63CE568527E3}" type="datetime1">
              <a:rPr lang="ja-JP" altLang="en-US" smtClean="0"/>
              <a:pPr/>
              <a:t>2018/6/4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DAEC444-603B-4F09-9A06-5917518DD901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9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426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562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266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3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686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95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4173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8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2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39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2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2048B-AD4E-4B32-8049-7D8A6C5B9568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C4F72-7688-4CE0-BDCA-668B1532D75C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F93EB-1421-44CB-8820-3B7AC2989FB4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3"/>
            <a:ext cx="7200900" cy="1838519"/>
          </a:xfrm>
        </p:spPr>
        <p:txBody>
          <a:bodyPr rtlCol="0" anchor="b">
            <a:normAutofit/>
          </a:bodyPr>
          <a:lstStyle>
            <a:lvl1pPr>
              <a:defRPr sz="39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D2476-2280-4A76-BDE5-2AECFD60F7D2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B7990-070A-4C51-A5BD-AABC965B2935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75004-2C5D-4D07-B697-800A25609FDE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EFE7A3-72C2-4D68-85CA-E5FD9F45FA48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2B50C-CBB7-41A5-8BAC-4D4BEB39E451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rtl="0"/>
            <a:r>
              <a:rPr lang="ja-JP" altLang="en-US"/>
              <a:t>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2" y="3581400"/>
            <a:ext cx="2571749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313654-2199-4721-8F38-7F3B8C98F15F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 userDrawn="1"/>
        </p:nvSpPr>
        <p:spPr bwMode="invGray">
          <a:xfrm>
            <a:off x="1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1" y="6549718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8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5931907-38F9-4BF5-87F8-05E5544648E0}" type="datetime1">
              <a:rPr lang="ja-JP" altLang="en-US" smtClean="0"/>
              <a:t>2018/6/4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1" y="6549718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B13333A4-2EF1-4B79-B68C-AB20E66B482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55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8572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3933056"/>
            <a:ext cx="7886699" cy="115844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Arduino+Python3</a:t>
            </a:r>
            <a:r>
              <a:rPr lang="ja-JP" altLang="en-US" dirty="0"/>
              <a:t>で</a:t>
            </a:r>
            <a:r>
              <a:rPr lang="en-US" altLang="ja-JP" dirty="0"/>
              <a:t>2</a:t>
            </a:r>
            <a:r>
              <a:rPr lang="ja-JP" altLang="en-US" dirty="0"/>
              <a:t>限に出席する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229200"/>
            <a:ext cx="7886699" cy="474836"/>
          </a:xfrm>
        </p:spPr>
        <p:txBody>
          <a:bodyPr rtlCol="0"/>
          <a:lstStyle/>
          <a:p>
            <a:pPr rtl="0"/>
            <a:r>
              <a:rPr lang="ja-JP" altLang="en-US" dirty="0"/>
              <a:t>岩井基礎ゼミ最終課題 </a:t>
            </a:r>
            <a:r>
              <a:rPr lang="en-US" altLang="ja-JP" dirty="0"/>
              <a:t>16FI030 </a:t>
            </a:r>
            <a:r>
              <a:rPr lang="ja-JP" altLang="en-US" dirty="0"/>
              <a:t>音部拓海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861048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dirty="0"/>
              <a:t>触れたことのない技術たちに触れることができたので楽しかった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パワポが手抜き過ぎた</a:t>
            </a:r>
            <a:endParaRPr kumimoji="1"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/>
              <a:t>PC</a:t>
            </a:r>
            <a:r>
              <a:rPr lang="ja-JP" altLang="en-US" sz="2800" dirty="0"/>
              <a:t>につながっていないと使えない！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→</a:t>
            </a:r>
            <a:r>
              <a:rPr kumimoji="1" lang="en-US" altLang="ja-JP" sz="2800" dirty="0"/>
              <a:t>Ethernet</a:t>
            </a:r>
            <a:r>
              <a:rPr kumimoji="1" lang="ja-JP" altLang="en-US" sz="2800" dirty="0"/>
              <a:t>シールドをつけて</a:t>
            </a:r>
            <a:r>
              <a:rPr kumimoji="1" lang="en-US" altLang="ja-JP" sz="2800" dirty="0"/>
              <a:t>Arduino</a:t>
            </a:r>
            <a:r>
              <a:rPr kumimoji="1" lang="ja-JP" altLang="en-US" sz="2800" dirty="0"/>
              <a:t>で</a:t>
            </a:r>
            <a:r>
              <a:rPr kumimoji="1" lang="en-US" altLang="ja-JP" sz="2800" dirty="0"/>
              <a:t>Tweet</a:t>
            </a:r>
            <a:r>
              <a:rPr kumimoji="1" lang="ja-JP" altLang="en-US" sz="2800" dirty="0"/>
              <a:t>を拾えた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kumimoji="1" lang="ja-JP" altLang="en-US" sz="2800" dirty="0"/>
              <a:t>ら実用出来そう</a:t>
            </a:r>
            <a:endParaRPr kumimoji="1" lang="en-US" altLang="ja-JP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問題点と展望＋感想も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9261498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93118" y="1916832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dirty="0"/>
              <a:t>テキストを入力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おわり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569676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概要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/>
              <a:t>Ｔｗｉｔｔｅｒと連動</a:t>
            </a:r>
            <a:endParaRPr kumimoji="1" lang="en-US" altLang="ja-JP" sz="3200" dirty="0"/>
          </a:p>
          <a:p>
            <a:pPr>
              <a:lnSpc>
                <a:spcPct val="200000"/>
              </a:lnSpc>
            </a:pPr>
            <a:r>
              <a:rPr lang="ja-JP" altLang="en-US" sz="3200" dirty="0"/>
              <a:t>家電を赤外線で操作</a:t>
            </a:r>
            <a:endParaRPr lang="en-US" altLang="ja-JP" sz="3200" dirty="0"/>
          </a:p>
          <a:p>
            <a:pPr>
              <a:lnSpc>
                <a:spcPct val="200000"/>
              </a:lnSpc>
            </a:pPr>
            <a:r>
              <a:rPr kumimoji="1" lang="ja-JP" altLang="en-US" sz="3200" dirty="0"/>
              <a:t>目覚まし時計機能</a:t>
            </a:r>
            <a:endParaRPr kumimoji="1" lang="en-US" altLang="ja-JP" sz="3200" dirty="0"/>
          </a:p>
          <a:p>
            <a:pPr marL="0" indent="0">
              <a:lnSpc>
                <a:spcPct val="200000"/>
              </a:lnSpc>
              <a:buNone/>
            </a:pPr>
            <a:r>
              <a:rPr lang="ja-JP" altLang="en-US" sz="3200" dirty="0"/>
              <a:t>　　　　などが出来るデバイスを作ろう！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57742639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/>
              <a:t>テーマ策定のプロセス</a:t>
            </a:r>
            <a:endParaRPr lang="en-US" altLang="ja-JP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3608" y="1772816"/>
            <a:ext cx="7886700" cy="3384376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200000"/>
              </a:lnSpc>
            </a:pPr>
            <a:r>
              <a:rPr lang="en-US" altLang="ja-JP" sz="3200" dirty="0"/>
              <a:t>Arduino</a:t>
            </a:r>
            <a:r>
              <a:rPr lang="ja-JP" altLang="en-US" sz="3200" dirty="0"/>
              <a:t>を誰もやっていなかった</a:t>
            </a:r>
          </a:p>
          <a:p>
            <a:pPr rtl="0">
              <a:lnSpc>
                <a:spcPct val="200000"/>
              </a:lnSpc>
            </a:pPr>
            <a:r>
              <a:rPr lang="en-US" altLang="ja-JP" sz="3200" dirty="0"/>
              <a:t>SNS</a:t>
            </a:r>
            <a:r>
              <a:rPr lang="ja-JP" altLang="en-US" sz="3200" dirty="0"/>
              <a:t>展で見つけてしまった</a:t>
            </a:r>
            <a:endParaRPr lang="en-US" altLang="ja-JP" sz="3200" dirty="0"/>
          </a:p>
          <a:p>
            <a:pPr rtl="0">
              <a:lnSpc>
                <a:spcPct val="200000"/>
              </a:lnSpc>
            </a:pPr>
            <a:r>
              <a:rPr lang="ja-JP" altLang="en-US" sz="3200" dirty="0"/>
              <a:t>どうせなら役に立つものを</a:t>
            </a: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" t="10092" r="1009" b="15379"/>
          <a:stretch/>
        </p:blipFill>
        <p:spPr>
          <a:xfrm>
            <a:off x="5940152" y="2996952"/>
            <a:ext cx="290282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やったこと</a:t>
            </a:r>
            <a:r>
              <a:rPr kumimoji="1" lang="en-US" altLang="ja-JP" sz="4400" dirty="0"/>
              <a:t>-Arduino</a:t>
            </a:r>
            <a:endParaRPr kumimoji="1" lang="ja-JP" altLang="en-US" sz="4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赤外線センサと赤外線ＬＥＤを買ってきた</a:t>
            </a:r>
            <a:r>
              <a:rPr lang="en-US" altLang="ja-JP" sz="2400" dirty="0"/>
              <a:t>(200</a:t>
            </a:r>
            <a:r>
              <a:rPr lang="ja-JP" altLang="en-US" sz="2400" dirty="0"/>
              <a:t>円</a:t>
            </a:r>
            <a:r>
              <a:rPr lang="en-US" altLang="ja-JP" sz="24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家庭用リモコンの赤外線を解析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/>
              <a:t>PC-Python</a:t>
            </a:r>
            <a:r>
              <a:rPr lang="ja-JP" altLang="en-US" sz="2400" dirty="0"/>
              <a:t>とシリアル通信で命令を受け取る部分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命令に応じて赤外線を送信したり音を鳴らしたりする部分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やったこと</a:t>
            </a:r>
            <a:r>
              <a:rPr kumimoji="1" lang="en-US" altLang="ja-JP" sz="4400" dirty="0"/>
              <a:t>-</a:t>
            </a:r>
            <a:r>
              <a:rPr kumimoji="1" lang="ja-JP" altLang="en-US" sz="4400" dirty="0"/>
              <a:t>Ｐｙｔｈｏｎ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1683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FFFF00"/>
                </a:solidFill>
              </a:rPr>
              <a:t>基本的な文法の勉強</a:t>
            </a:r>
            <a:endParaRPr kumimoji="1" lang="en-US" altLang="ja-JP" sz="24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/>
              <a:t>Ｔｗｉｔｔｅｒへの</a:t>
            </a:r>
            <a:r>
              <a:rPr lang="en-US" altLang="ja-JP" sz="2400" dirty="0"/>
              <a:t>OAuth</a:t>
            </a:r>
            <a:r>
              <a:rPr lang="ja-JP" altLang="en-US" sz="2400" dirty="0"/>
              <a:t>認証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tweet</a:t>
            </a:r>
            <a:r>
              <a:rPr kumimoji="1" lang="ja-JP" altLang="en-US" sz="2400" dirty="0"/>
              <a:t>内容を正規表現で解析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アラームの実装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Arduino</a:t>
            </a:r>
            <a:r>
              <a:rPr kumimoji="1" lang="ja-JP" altLang="en-US" sz="2400" dirty="0"/>
              <a:t>にシリアル通信で命令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66578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763474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/>
              <a:t>Python</a:t>
            </a:r>
          </a:p>
          <a:p>
            <a:r>
              <a:rPr lang="en-US" altLang="ja-JP" sz="2800" dirty="0"/>
              <a:t>Tweet</a:t>
            </a:r>
            <a:r>
              <a:rPr lang="ja-JP" altLang="en-US" sz="2800" dirty="0"/>
              <a:t>からコマンド部分を抽出する奴</a:t>
            </a:r>
            <a:endParaRPr lang="en-US" altLang="ja-JP" sz="2800" dirty="0"/>
          </a:p>
          <a:p>
            <a:r>
              <a:rPr kumimoji="1" lang="en-US" altLang="ja-JP" sz="2800" dirty="0" err="1"/>
              <a:t>Datetime</a:t>
            </a:r>
            <a:r>
              <a:rPr kumimoji="1" lang="ja-JP" altLang="en-US" sz="2800" dirty="0"/>
              <a:t>型とかいう訳の分からない奴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/>
              <a:t>Arduino</a:t>
            </a:r>
          </a:p>
          <a:p>
            <a:r>
              <a:rPr lang="ja-JP" altLang="en-US" sz="2800" dirty="0"/>
              <a:t>環境光などで誤差が出るので数回数値化して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最頻値をそれぞれの部分でとる。</a:t>
            </a:r>
            <a:endParaRPr kumimoji="1" lang="ja-JP" altLang="en-US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面倒だったところ</a:t>
            </a:r>
            <a:endParaRPr kumimoji="1" lang="ja-JP" altLang="en-US" sz="4400" dirty="0"/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6948264" y="5589240"/>
            <a:ext cx="2484276" cy="87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2pPr>
            <a:lvl3pPr marL="5143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4pPr>
            <a:lvl5pPr marL="8572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その他大量</a:t>
            </a:r>
          </a:p>
        </p:txBody>
      </p:sp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/>
              <a:t>完成したもの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22" y="1333864"/>
            <a:ext cx="6712555" cy="50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549720352.9789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555D3-409E-49ED-BD3E-148DF86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/>
              <a:t>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0FB5DC-6354-4FC9-B5C1-5ABB59F4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/>
              <a:t>明るくなると</a:t>
            </a:r>
            <a:r>
              <a:rPr kumimoji="1" lang="ja-JP" altLang="en-US" sz="4000" dirty="0" err="1"/>
              <a:t>すごい起きれる</a:t>
            </a:r>
            <a:r>
              <a:rPr kumimoji="1" lang="ja-JP" altLang="en-US" sz="4000" dirty="0"/>
              <a:t>！</a:t>
            </a:r>
            <a:endParaRPr kumimoji="1" lang="en-US" altLang="ja-JP" sz="4000" dirty="0"/>
          </a:p>
          <a:p>
            <a:pPr>
              <a:lnSpc>
                <a:spcPct val="200000"/>
              </a:lnSpc>
            </a:pPr>
            <a:r>
              <a:rPr lang="ja-JP" altLang="en-US" sz="4000" dirty="0"/>
              <a:t>次の日に</a:t>
            </a:r>
            <a:r>
              <a:rPr lang="en-US" altLang="ja-JP" sz="4000" dirty="0" err="1"/>
              <a:t>GoogleHome</a:t>
            </a:r>
            <a:r>
              <a:rPr lang="ja-JP" altLang="en-US" sz="4000" dirty="0"/>
              <a:t>買ったので用済みになった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3592166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ppt/theme/theme2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ビジネス街のスケッチが背景のプレゼンテーション (ワイド画面)</Template>
  <TotalTime>84</TotalTime>
  <Words>232</Words>
  <Application>Microsoft Office PowerPoint</Application>
  <PresentationFormat>画面に合わせる (4:3)</PresentationFormat>
  <Paragraphs>53</Paragraphs>
  <Slides>11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ＭＳ Ｐ明朝</vt:lpstr>
      <vt:lpstr>Arial</vt:lpstr>
      <vt:lpstr>都市のスケッチ 16X9</vt:lpstr>
      <vt:lpstr>Arduino+Python3で2限に出席する</vt:lpstr>
      <vt:lpstr>概要</vt:lpstr>
      <vt:lpstr>テーマ策定のプロセス</vt:lpstr>
      <vt:lpstr>やったこと-Arduino</vt:lpstr>
      <vt:lpstr>やったこと-Ｐｙｔｈｏｎ</vt:lpstr>
      <vt:lpstr>面倒だったところ</vt:lpstr>
      <vt:lpstr>完成したもの</vt:lpstr>
      <vt:lpstr>PowerPoint プレゼンテーション</vt:lpstr>
      <vt:lpstr>結果</vt:lpstr>
      <vt:lpstr>問題点と展望＋感想も</vt:lpstr>
      <vt:lpstr>おわり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Arduino+Python3で2限に出席する</dc:title>
  <dc:creator>音部 拓海</dc:creator>
  <cp:lastModifiedBy>音部 拓海</cp:lastModifiedBy>
  <cp:revision>9</cp:revision>
  <dcterms:created xsi:type="dcterms:W3CDTF">2018-06-03T11:10:51Z</dcterms:created>
  <dcterms:modified xsi:type="dcterms:W3CDTF">2018-06-04T02:22:32Z</dcterms:modified>
</cp:coreProperties>
</file>